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4347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ПАМЯТКА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для работающих членов профсоюзов и профактива о заблаговременном обращении за назначением пенсии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78323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628800"/>
            <a:ext cx="576064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стаже, в том числе о стаже на соответствующих видах работ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132856"/>
            <a:ext cx="576064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заработке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564904"/>
            <a:ext cx="576064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иных периодах, включаемых в страховой стаж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355976" y="1988840"/>
            <a:ext cx="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55976" y="2420888"/>
            <a:ext cx="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1520" y="4509120"/>
            <a:ext cx="295232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течении ближайших 2 лет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опасные, вредные и тяжелые условиями труда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(по Спискам № 1 и № 2)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60032" y="4509120"/>
            <a:ext cx="403244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позже чем за 2 месяца до наступления пенсионного возраста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5013176"/>
            <a:ext cx="864096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том числе досрочно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5589240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статус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многодетной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матери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в районах Крайнего Севера или местности приравненной к ним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54766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66834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51520" y="33265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Заблаговременно обратиться в СФР для обеспечения своевременного и правильного учета на индивидуальном лицевом счете полных и достоверных сведений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14096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могут граждане, у которых право на страховую пенсию возникает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835696" y="44998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но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1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1009"/>
            <a:ext cx="1187624" cy="864096"/>
          </a:xfrm>
        </p:spPr>
        <p:txBody>
          <a:bodyPr>
            <a:normAutofit/>
          </a:bodyPr>
          <a:lstStyle/>
          <a:p>
            <a:endParaRPr lang="ru-RU" b="1" u="sng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0728"/>
            <a:ext cx="3672408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работодателю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наличии Соглашения об электронном информационном взаимодействии с территориальным СФР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980728"/>
            <a:ext cx="3816424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территориальный орган СФР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1844824"/>
            <a:ext cx="381642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Необходимые документы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4293096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b="1" u="sng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76056" y="2780928"/>
            <a:ext cx="3816423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паспорт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076056" y="3356992"/>
            <a:ext cx="3816423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СНИЛС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84456" y="4509120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документы, подтверждающие стаж</a:t>
            </a:r>
            <a:r>
              <a:rPr lang="ru-RU" sz="1400" dirty="0" smtClean="0"/>
              <a:t>:</a:t>
            </a:r>
            <a:endParaRPr lang="ru-RU" sz="1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084456" y="5157192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документы, подтверждающие заработок</a:t>
            </a:r>
          </a:p>
          <a:p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84456" y="3933056"/>
            <a:ext cx="3880031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трудовая книжка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084456" y="5805264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иные юридически значимые документы</a:t>
            </a:r>
          </a:p>
          <a:p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4797152"/>
            <a:ext cx="3672408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2121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 необходимости подтверждения, уточнения и дополнения имеющихся данных специалисты территориального органа СФР направят соответствующие запросы в организации, архивные учреждения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3356992"/>
            <a:ext cx="3672408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 работника в электронном виде направляются  работодателем в территориальный СФР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 на бумажном носителе в дальнейшем не представляются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2492896"/>
            <a:ext cx="3672408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письменному согласию работника на обработку и передачу его персональных данных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660232" y="2420888"/>
            <a:ext cx="0" cy="3600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39952" y="11874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376623" y="116632"/>
            <a:ext cx="4390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Для оформления услуги обратиться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2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69269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Для заблаговременной работы с будущими пенсионерами работодатель должен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871296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1.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Заключить соглашение с СФР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электронном взаимодействии для назначения пенсии сотрудникам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(работодатель берёт на себя обязательства формировать электронный пакет документов о пенсионных правах работников и передавать их в СФР) </a:t>
            </a:r>
            <a:endParaRPr lang="ru-RU" sz="1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132856"/>
            <a:ext cx="8712968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2.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Передать в СФР списки работников,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выходящих на пенсию в ближайшие 12 месяцев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(информация о принятии на работу сотрудников в год их выхода на пенсию направляется в СФР по мере их приёма, но не чаще одного раза в три месяца)</a:t>
            </a:r>
            <a:endParaRPr lang="ru-RU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221088"/>
            <a:ext cx="871296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3.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После предварительной проверки документов для оформления пенсии за один месяц до выхода на пенсию заявление о назначении пенсии можно подать дистанционно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личный кабинет на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Госуслугах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личный кабинет СФР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51720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236296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9512" y="3481844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соглашение об электронном обмене с СФР не заключено, работодатель вправе подать в СФР заявление и документы работника на бумажном носителе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3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6084585"/>
            <a:ext cx="8712968" cy="584775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Профсоюзам необходимо осуществлять контроль за реализацией работодателем соглашения с СФР 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 w="3175"/>
        <a:scene3d>
          <a:camera prst="orthographicFront"/>
          <a:lightRig rig="threePt" dir="t"/>
        </a:scene3d>
        <a:sp3d/>
      </a:spPr>
      <a:bodyPr rtlCol="0" anchor="ctr"/>
      <a:lstStyle>
        <a:defPPr>
          <a:defRPr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378</Words>
  <Application>Microsoft Office PowerPoint</Application>
  <PresentationFormat>Экран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Для заблаговременной работы с будущими пенсионерами работодатель должен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E.E.Lusenkova</cp:lastModifiedBy>
  <cp:revision>62</cp:revision>
  <dcterms:created xsi:type="dcterms:W3CDTF">2024-11-11T13:07:51Z</dcterms:created>
  <dcterms:modified xsi:type="dcterms:W3CDTF">2024-12-02T10:35:08Z</dcterms:modified>
</cp:coreProperties>
</file>